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416" r:id="rId2"/>
    <p:sldId id="417" r:id="rId3"/>
    <p:sldId id="418" r:id="rId4"/>
    <p:sldId id="419" r:id="rId5"/>
    <p:sldId id="420" r:id="rId6"/>
    <p:sldId id="421" r:id="rId7"/>
    <p:sldId id="422" r:id="rId8"/>
    <p:sldId id="423" r:id="rId9"/>
    <p:sldId id="424" r:id="rId10"/>
    <p:sldId id="425" r:id="rId11"/>
    <p:sldId id="426" r:id="rId12"/>
    <p:sldId id="260" r:id="rId13"/>
    <p:sldId id="259" r:id="rId14"/>
    <p:sldId id="258" r:id="rId15"/>
    <p:sldId id="257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427" r:id="rId25"/>
    <p:sldId id="428" r:id="rId26"/>
    <p:sldId id="429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9" r:id="rId39"/>
    <p:sldId id="290" r:id="rId40"/>
    <p:sldId id="430" r:id="rId41"/>
    <p:sldId id="431" r:id="rId42"/>
    <p:sldId id="432" r:id="rId43"/>
    <p:sldId id="433" r:id="rId44"/>
    <p:sldId id="434" r:id="rId45"/>
    <p:sldId id="435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25" r:id="rId81"/>
    <p:sldId id="326" r:id="rId82"/>
    <p:sldId id="327" r:id="rId83"/>
    <p:sldId id="328" r:id="rId84"/>
    <p:sldId id="329" r:id="rId85"/>
    <p:sldId id="330" r:id="rId86"/>
    <p:sldId id="331" r:id="rId87"/>
    <p:sldId id="332" r:id="rId88"/>
    <p:sldId id="333" r:id="rId89"/>
    <p:sldId id="334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62CD24-8085-40CF-A46F-D6BC5EF16C3E}" v="2" dt="2021-11-25T12:24:03.8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9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28" y="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22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hi Thuy" userId="51590b7b-a373-4bbe-8e38-44e726520488" providerId="ADAL" clId="{E3B31A58-650E-4AC4-8B6F-B5AB128A2FF3}"/>
    <pc:docChg chg="modSld">
      <pc:chgData name="Nguyen Thi Thuy" userId="51590b7b-a373-4bbe-8e38-44e726520488" providerId="ADAL" clId="{E3B31A58-650E-4AC4-8B6F-B5AB128A2FF3}" dt="2021-07-17T10:55:30.941" v="0" actId="1076"/>
      <pc:docMkLst>
        <pc:docMk/>
      </pc:docMkLst>
      <pc:sldChg chg="modSp">
        <pc:chgData name="Nguyen Thi Thuy" userId="51590b7b-a373-4bbe-8e38-44e726520488" providerId="ADAL" clId="{E3B31A58-650E-4AC4-8B6F-B5AB128A2FF3}" dt="2021-07-17T10:55:30.941" v="0" actId="1076"/>
        <pc:sldMkLst>
          <pc:docMk/>
          <pc:sldMk cId="797920503" sldId="429"/>
        </pc:sldMkLst>
        <pc:picChg chg="mod">
          <ac:chgData name="Nguyen Thi Thuy" userId="51590b7b-a373-4bbe-8e38-44e726520488" providerId="ADAL" clId="{E3B31A58-650E-4AC4-8B6F-B5AB128A2FF3}" dt="2021-07-17T10:55:30.941" v="0" actId="1076"/>
          <ac:picMkLst>
            <pc:docMk/>
            <pc:sldMk cId="797920503" sldId="429"/>
            <ac:picMk id="27650" creationId="{00000000-0000-0000-0000-000000000000}"/>
          </ac:picMkLst>
        </pc:picChg>
      </pc:sldChg>
    </pc:docChg>
  </pc:docChgLst>
  <pc:docChgLst>
    <pc:chgData name="Nguyen Van Thanh" userId="397c937a-6631-46d4-ab7f-15d71e973788" providerId="ADAL" clId="{617C2C78-91DC-154C-8D3F-304CC8604919}"/>
    <pc:docChg chg="modSld">
      <pc:chgData name="Nguyen Van Thanh" userId="397c937a-6631-46d4-ab7f-15d71e973788" providerId="ADAL" clId="{617C2C78-91DC-154C-8D3F-304CC8604919}" dt="2021-11-14T08:28:55.961" v="0" actId="1076"/>
      <pc:docMkLst>
        <pc:docMk/>
      </pc:docMkLst>
      <pc:sldChg chg="modSp">
        <pc:chgData name="Nguyen Van Thanh" userId="397c937a-6631-46d4-ab7f-15d71e973788" providerId="ADAL" clId="{617C2C78-91DC-154C-8D3F-304CC8604919}" dt="2021-11-14T08:28:55.961" v="0" actId="1076"/>
        <pc:sldMkLst>
          <pc:docMk/>
          <pc:sldMk cId="3904559800" sldId="278"/>
        </pc:sldMkLst>
        <pc:picChg chg="mod">
          <ac:chgData name="Nguyen Van Thanh" userId="397c937a-6631-46d4-ab7f-15d71e973788" providerId="ADAL" clId="{617C2C78-91DC-154C-8D3F-304CC8604919}" dt="2021-11-14T08:28:55.961" v="0" actId="1076"/>
          <ac:picMkLst>
            <pc:docMk/>
            <pc:sldMk cId="3904559800" sldId="278"/>
            <ac:picMk id="24579" creationId="{00000000-0000-0000-0000-000000000000}"/>
          </ac:picMkLst>
        </pc:picChg>
      </pc:sldChg>
    </pc:docChg>
  </pc:docChgLst>
  <pc:docChgLst>
    <pc:chgData name="Nguyen Thi Thuy" userId="51590b7b-a373-4bbe-8e38-44e726520488" providerId="ADAL" clId="{7E62CD24-8085-40CF-A46F-D6BC5EF16C3E}"/>
    <pc:docChg chg="modSld">
      <pc:chgData name="Nguyen Thi Thuy" userId="51590b7b-a373-4bbe-8e38-44e726520488" providerId="ADAL" clId="{7E62CD24-8085-40CF-A46F-D6BC5EF16C3E}" dt="2021-11-25T12:24:03.825" v="1" actId="1076"/>
      <pc:docMkLst>
        <pc:docMk/>
      </pc:docMkLst>
      <pc:sldChg chg="modSp">
        <pc:chgData name="Nguyen Thi Thuy" userId="51590b7b-a373-4bbe-8e38-44e726520488" providerId="ADAL" clId="{7E62CD24-8085-40CF-A46F-D6BC5EF16C3E}" dt="2021-11-25T12:24:03.825" v="1" actId="1076"/>
        <pc:sldMkLst>
          <pc:docMk/>
          <pc:sldMk cId="2834479993" sldId="279"/>
        </pc:sldMkLst>
        <pc:picChg chg="mod">
          <ac:chgData name="Nguyen Thi Thuy" userId="51590b7b-a373-4bbe-8e38-44e726520488" providerId="ADAL" clId="{7E62CD24-8085-40CF-A46F-D6BC5EF16C3E}" dt="2021-11-25T12:24:03.825" v="1" actId="1076"/>
          <ac:picMkLst>
            <pc:docMk/>
            <pc:sldMk cId="2834479993" sldId="279"/>
            <ac:picMk id="5" creationId="{BC32C8E0-4197-4104-9EF3-827BA0DB692C}"/>
          </ac:picMkLst>
        </pc:picChg>
      </pc:sldChg>
      <pc:sldChg chg="setBg">
        <pc:chgData name="Nguyen Thi Thuy" userId="51590b7b-a373-4bbe-8e38-44e726520488" providerId="ADAL" clId="{7E62CD24-8085-40CF-A46F-D6BC5EF16C3E}" dt="2021-11-25T12:19:20.697" v="0"/>
        <pc:sldMkLst>
          <pc:docMk/>
          <pc:sldMk cId="797920503" sldId="429"/>
        </pc:sldMkLst>
      </pc:sldChg>
    </pc:docChg>
  </pc:docChgLst>
  <pc:docChgLst>
    <pc:chgData name="Nguyen Bui Trong Tin" userId="e8b171ad-d98b-49d5-bbe6-f86bd94206fe" providerId="ADAL" clId="{FA9395B8-EF9B-4ABF-A020-5B78B98C9B80}"/>
    <pc:docChg chg="custSel modSld">
      <pc:chgData name="Nguyen Bui Trong Tin" userId="e8b171ad-d98b-49d5-bbe6-f86bd94206fe" providerId="ADAL" clId="{FA9395B8-EF9B-4ABF-A020-5B78B98C9B80}" dt="2021-10-21T16:32:11.078" v="86" actId="20577"/>
      <pc:docMkLst>
        <pc:docMk/>
      </pc:docMkLst>
      <pc:sldChg chg="modSp setBg">
        <pc:chgData name="Nguyen Bui Trong Tin" userId="e8b171ad-d98b-49d5-bbe6-f86bd94206fe" providerId="ADAL" clId="{FA9395B8-EF9B-4ABF-A020-5B78B98C9B80}" dt="2021-10-19T15:30:30.301" v="1"/>
        <pc:sldMkLst>
          <pc:docMk/>
          <pc:sldMk cId="2834479993" sldId="279"/>
        </pc:sldMkLst>
        <pc:picChg chg="mod">
          <ac:chgData name="Nguyen Bui Trong Tin" userId="e8b171ad-d98b-49d5-bbe6-f86bd94206fe" providerId="ADAL" clId="{FA9395B8-EF9B-4ABF-A020-5B78B98C9B80}" dt="2021-10-19T15:30:24.424" v="0" actId="14100"/>
          <ac:picMkLst>
            <pc:docMk/>
            <pc:sldMk cId="2834479993" sldId="279"/>
            <ac:picMk id="25602" creationId="{00000000-0000-0000-0000-000000000000}"/>
          </ac:picMkLst>
        </pc:picChg>
      </pc:sldChg>
      <pc:sldChg chg="modSp">
        <pc:chgData name="Nguyen Bui Trong Tin" userId="e8b171ad-d98b-49d5-bbe6-f86bd94206fe" providerId="ADAL" clId="{FA9395B8-EF9B-4ABF-A020-5B78B98C9B80}" dt="2021-10-21T15:34:28.793" v="57" actId="14100"/>
        <pc:sldMkLst>
          <pc:docMk/>
          <pc:sldMk cId="44573161" sldId="292"/>
        </pc:sldMkLst>
        <pc:picChg chg="mod">
          <ac:chgData name="Nguyen Bui Trong Tin" userId="e8b171ad-d98b-49d5-bbe6-f86bd94206fe" providerId="ADAL" clId="{FA9395B8-EF9B-4ABF-A020-5B78B98C9B80}" dt="2021-10-21T15:34:25.986" v="56" actId="1076"/>
          <ac:picMkLst>
            <pc:docMk/>
            <pc:sldMk cId="44573161" sldId="292"/>
            <ac:picMk id="34819" creationId="{00000000-0000-0000-0000-000000000000}"/>
          </ac:picMkLst>
        </pc:picChg>
        <pc:picChg chg="mod">
          <ac:chgData name="Nguyen Bui Trong Tin" userId="e8b171ad-d98b-49d5-bbe6-f86bd94206fe" providerId="ADAL" clId="{FA9395B8-EF9B-4ABF-A020-5B78B98C9B80}" dt="2021-10-21T15:34:28.793" v="57" actId="14100"/>
          <ac:picMkLst>
            <pc:docMk/>
            <pc:sldMk cId="44573161" sldId="292"/>
            <ac:picMk id="34820" creationId="{00000000-0000-0000-0000-000000000000}"/>
          </ac:picMkLst>
        </pc:picChg>
      </pc:sldChg>
      <pc:sldChg chg="modSp">
        <pc:chgData name="Nguyen Bui Trong Tin" userId="e8b171ad-d98b-49d5-bbe6-f86bd94206fe" providerId="ADAL" clId="{FA9395B8-EF9B-4ABF-A020-5B78B98C9B80}" dt="2021-10-21T16:01:02.050" v="59" actId="14100"/>
        <pc:sldMkLst>
          <pc:docMk/>
          <pc:sldMk cId="1079026336" sldId="319"/>
        </pc:sldMkLst>
        <pc:picChg chg="mod">
          <ac:chgData name="Nguyen Bui Trong Tin" userId="e8b171ad-d98b-49d5-bbe6-f86bd94206fe" providerId="ADAL" clId="{FA9395B8-EF9B-4ABF-A020-5B78B98C9B80}" dt="2021-10-21T16:01:02.050" v="59" actId="14100"/>
          <ac:picMkLst>
            <pc:docMk/>
            <pc:sldMk cId="1079026336" sldId="319"/>
            <ac:picMk id="51202" creationId="{00000000-0000-0000-0000-000000000000}"/>
          </ac:picMkLst>
        </pc:picChg>
      </pc:sldChg>
      <pc:sldChg chg="modSp mod">
        <pc:chgData name="Nguyen Bui Trong Tin" userId="e8b171ad-d98b-49d5-bbe6-f86bd94206fe" providerId="ADAL" clId="{FA9395B8-EF9B-4ABF-A020-5B78B98C9B80}" dt="2021-10-21T16:16:45.596" v="60" actId="20577"/>
        <pc:sldMkLst>
          <pc:docMk/>
          <pc:sldMk cId="4236418308" sldId="323"/>
        </pc:sldMkLst>
        <pc:spChg chg="mod">
          <ac:chgData name="Nguyen Bui Trong Tin" userId="e8b171ad-d98b-49d5-bbe6-f86bd94206fe" providerId="ADAL" clId="{FA9395B8-EF9B-4ABF-A020-5B78B98C9B80}" dt="2021-10-21T16:16:45.596" v="60" actId="20577"/>
          <ac:spMkLst>
            <pc:docMk/>
            <pc:sldMk cId="4236418308" sldId="323"/>
            <ac:spMk id="2" creationId="{00000000-0000-0000-0000-000000000000}"/>
          </ac:spMkLst>
        </pc:spChg>
      </pc:sldChg>
      <pc:sldChg chg="addSp modSp mod modNotesTx">
        <pc:chgData name="Nguyen Bui Trong Tin" userId="e8b171ad-d98b-49d5-bbe6-f86bd94206fe" providerId="ADAL" clId="{FA9395B8-EF9B-4ABF-A020-5B78B98C9B80}" dt="2021-10-21T16:32:11.078" v="86" actId="20577"/>
        <pc:sldMkLst>
          <pc:docMk/>
          <pc:sldMk cId="804806879" sldId="328"/>
        </pc:sldMkLst>
        <pc:picChg chg="add mod">
          <ac:chgData name="Nguyen Bui Trong Tin" userId="e8b171ad-d98b-49d5-bbe6-f86bd94206fe" providerId="ADAL" clId="{FA9395B8-EF9B-4ABF-A020-5B78B98C9B80}" dt="2021-10-21T16:26:18.875" v="64" actId="1076"/>
          <ac:picMkLst>
            <pc:docMk/>
            <pc:sldMk cId="804806879" sldId="328"/>
            <ac:picMk id="5" creationId="{3A56A857-0A30-4700-BCE8-9CC79BA60D1B}"/>
          </ac:picMkLst>
        </pc:picChg>
        <pc:picChg chg="mod">
          <ac:chgData name="Nguyen Bui Trong Tin" userId="e8b171ad-d98b-49d5-bbe6-f86bd94206fe" providerId="ADAL" clId="{FA9395B8-EF9B-4ABF-A020-5B78B98C9B80}" dt="2021-10-21T16:26:15.694" v="62" actId="1076"/>
          <ac:picMkLst>
            <pc:docMk/>
            <pc:sldMk cId="804806879" sldId="328"/>
            <ac:picMk id="57346" creationId="{00000000-0000-0000-0000-000000000000}"/>
          </ac:picMkLst>
        </pc:picChg>
      </pc:sldChg>
      <pc:sldChg chg="addSp delSp mod modNotesTx">
        <pc:chgData name="Nguyen Bui Trong Tin" userId="e8b171ad-d98b-49d5-bbe6-f86bd94206fe" providerId="ADAL" clId="{FA9395B8-EF9B-4ABF-A020-5B78B98C9B80}" dt="2021-10-21T15:31:02.845" v="55" actId="20577"/>
        <pc:sldMkLst>
          <pc:docMk/>
          <pc:sldMk cId="4019667330" sldId="435"/>
        </pc:sldMkLst>
        <pc:spChg chg="add del">
          <ac:chgData name="Nguyen Bui Trong Tin" userId="e8b171ad-d98b-49d5-bbe6-f86bd94206fe" providerId="ADAL" clId="{FA9395B8-EF9B-4ABF-A020-5B78B98C9B80}" dt="2021-10-21T14:53:49.790" v="3" actId="478"/>
          <ac:spMkLst>
            <pc:docMk/>
            <pc:sldMk cId="4019667330" sldId="435"/>
            <ac:spMk id="4" creationId="{ED281996-C710-4C3F-9FE3-C36DE0CC77D1}"/>
          </ac:spMkLst>
        </pc:spChg>
      </pc:sldChg>
    </pc:docChg>
  </pc:docChgLst>
  <pc:docChgLst>
    <pc:chgData name="Nguyen Bui Trong Tin" userId="e8b171ad-d98b-49d5-bbe6-f86bd94206fe" providerId="ADAL" clId="{18C0BFBC-0B1F-48D3-A9CE-269AEA905157}"/>
    <pc:docChg chg="modSld">
      <pc:chgData name="Nguyen Bui Trong Tin" userId="e8b171ad-d98b-49d5-bbe6-f86bd94206fe" providerId="ADAL" clId="{18C0BFBC-0B1F-48D3-A9CE-269AEA905157}" dt="2021-11-20T01:58:11.043" v="12" actId="20577"/>
      <pc:docMkLst>
        <pc:docMk/>
      </pc:docMkLst>
      <pc:sldChg chg="modNotesTx">
        <pc:chgData name="Nguyen Bui Trong Tin" userId="e8b171ad-d98b-49d5-bbe6-f86bd94206fe" providerId="ADAL" clId="{18C0BFBC-0B1F-48D3-A9CE-269AEA905157}" dt="2021-11-20T01:42:02.883" v="4" actId="20577"/>
        <pc:sldMkLst>
          <pc:docMk/>
          <pc:sldMk cId="4236418308" sldId="323"/>
        </pc:sldMkLst>
      </pc:sldChg>
      <pc:sldChg chg="modNotesTx">
        <pc:chgData name="Nguyen Bui Trong Tin" userId="e8b171ad-d98b-49d5-bbe6-f86bd94206fe" providerId="ADAL" clId="{18C0BFBC-0B1F-48D3-A9CE-269AEA905157}" dt="2021-11-20T01:42:53.887" v="6" actId="20577"/>
        <pc:sldMkLst>
          <pc:docMk/>
          <pc:sldMk cId="359424159" sldId="324"/>
        </pc:sldMkLst>
      </pc:sldChg>
      <pc:sldChg chg="setBg modNotesTx">
        <pc:chgData name="Nguyen Bui Trong Tin" userId="e8b171ad-d98b-49d5-bbe6-f86bd94206fe" providerId="ADAL" clId="{18C0BFBC-0B1F-48D3-A9CE-269AEA905157}" dt="2021-11-20T01:58:11.043" v="12" actId="20577"/>
        <pc:sldMkLst>
          <pc:docMk/>
          <pc:sldMk cId="2510317316" sldId="353"/>
        </pc:sldMkLst>
      </pc:sldChg>
      <pc:sldChg chg="setBg">
        <pc:chgData name="Nguyen Bui Trong Tin" userId="e8b171ad-d98b-49d5-bbe6-f86bd94206fe" providerId="ADAL" clId="{18C0BFBC-0B1F-48D3-A9CE-269AEA905157}" dt="2021-11-20T00:41:31.969" v="0"/>
        <pc:sldMkLst>
          <pc:docMk/>
          <pc:sldMk cId="2347767123" sldId="421"/>
        </pc:sldMkLst>
      </pc:sldChg>
    </pc:docChg>
  </pc:docChgLst>
  <pc:docChgLst>
    <pc:chgData name="Nguyen Van Thai Thanh" userId="efe48e9e-abaa-4a82-8677-c996e7a91e96" providerId="ADAL" clId="{8D15E0F8-B923-45F8-8004-F5DCB491ACEE}"/>
    <pc:docChg chg="modSld">
      <pc:chgData name="Nguyen Van Thai Thanh" userId="efe48e9e-abaa-4a82-8677-c996e7a91e96" providerId="ADAL" clId="{8D15E0F8-B923-45F8-8004-F5DCB491ACEE}" dt="2021-10-17T04:29:32.464" v="0" actId="1036"/>
      <pc:docMkLst>
        <pc:docMk/>
      </pc:docMkLst>
      <pc:sldChg chg="modSp">
        <pc:chgData name="Nguyen Van Thai Thanh" userId="efe48e9e-abaa-4a82-8677-c996e7a91e96" providerId="ADAL" clId="{8D15E0F8-B923-45F8-8004-F5DCB491ACEE}" dt="2021-10-17T04:29:32.464" v="0" actId="1036"/>
        <pc:sldMkLst>
          <pc:docMk/>
          <pc:sldMk cId="1504846797" sldId="302"/>
        </pc:sldMkLst>
        <pc:picChg chg="mod">
          <ac:chgData name="Nguyen Van Thai Thanh" userId="efe48e9e-abaa-4a82-8677-c996e7a91e96" providerId="ADAL" clId="{8D15E0F8-B923-45F8-8004-F5DCB491ACEE}" dt="2021-10-17T04:29:32.464" v="0" actId="1036"/>
          <ac:picMkLst>
            <pc:docMk/>
            <pc:sldMk cId="1504846797" sldId="302"/>
            <ac:picMk id="4096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AA04E-9CC6-48FD-A349-F98F908D0436}" type="datetimeFigureOut">
              <a:rPr lang="en-GB" smtClean="0"/>
              <a:t>25/11/2021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FDE07-116D-47B8-9613-3ECA37541A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48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742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327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983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383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328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880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55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272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619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a,b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802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B,c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159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486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450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655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Dcc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538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Bb (</a:t>
            </a:r>
            <a:r>
              <a:rPr lang="en-GB" dirty="0" err="1"/>
              <a:t>Đám</a:t>
            </a:r>
            <a:r>
              <a:rPr lang="en-GB" dirty="0"/>
              <a:t> </a:t>
            </a:r>
            <a:r>
              <a:rPr lang="en-GB" dirty="0" err="1"/>
              <a:t>quánh</a:t>
            </a:r>
            <a:r>
              <a:rPr lang="en-GB" dirty="0"/>
              <a:t> </a:t>
            </a:r>
            <a:r>
              <a:rPr lang="en-GB" dirty="0" err="1"/>
              <a:t>rõ</a:t>
            </a:r>
            <a:r>
              <a:rPr lang="en-GB" dirty="0"/>
              <a:t>, ls </a:t>
            </a:r>
            <a:r>
              <a:rPr lang="en-GB" dirty="0" err="1"/>
              <a:t>không</a:t>
            </a:r>
            <a:r>
              <a:rPr lang="en-GB" dirty="0"/>
              <a:t> </a:t>
            </a:r>
            <a:r>
              <a:rPr lang="en-GB" dirty="0" err="1"/>
              <a:t>quá</a:t>
            </a:r>
            <a:r>
              <a:rPr lang="en-GB" dirty="0"/>
              <a:t> </a:t>
            </a:r>
            <a:r>
              <a:rPr lang="en-GB" dirty="0" err="1"/>
              <a:t>nặng</a:t>
            </a:r>
            <a:r>
              <a:rPr lang="en-GB" dirty="0"/>
              <a:t> </a:t>
            </a:r>
            <a:r>
              <a:rPr lang="en-GB" dirty="0" err="1"/>
              <a:t>nề</a:t>
            </a:r>
            <a:r>
              <a:rPr lang="en-GB" dirty="0"/>
              <a:t> -&gt; </a:t>
            </a:r>
            <a:r>
              <a:rPr lang="en-GB" dirty="0" err="1"/>
              <a:t>điều</a:t>
            </a:r>
            <a:r>
              <a:rPr lang="en-GB" dirty="0"/>
              <a:t> </a:t>
            </a:r>
            <a:r>
              <a:rPr lang="en-GB" dirty="0" err="1"/>
              <a:t>trị</a:t>
            </a:r>
            <a:r>
              <a:rPr lang="en-GB" dirty="0"/>
              <a:t> </a:t>
            </a:r>
            <a:r>
              <a:rPr lang="en-GB" dirty="0" err="1"/>
              <a:t>kháng</a:t>
            </a:r>
            <a:r>
              <a:rPr lang="en-GB" dirty="0"/>
              <a:t> </a:t>
            </a:r>
            <a:r>
              <a:rPr lang="en-GB" dirty="0" err="1"/>
              <a:t>sinh</a:t>
            </a:r>
            <a:r>
              <a:rPr lang="en-GB" dirty="0"/>
              <a:t>, </a:t>
            </a:r>
            <a:r>
              <a:rPr lang="en-GB" dirty="0" err="1"/>
              <a:t>cắt</a:t>
            </a:r>
            <a:r>
              <a:rPr lang="en-GB" dirty="0"/>
              <a:t> </a:t>
            </a:r>
            <a:r>
              <a:rPr lang="en-GB" dirty="0" err="1"/>
              <a:t>lạnh</a:t>
            </a:r>
            <a:r>
              <a:rPr lang="en-GB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4093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430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33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ebb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365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8842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Lanz 1/3 giữa 2 gai chậu</a:t>
            </a:r>
          </a:p>
          <a:p>
            <a:r>
              <a:rPr lang="en-US"/>
              <a:t>Ab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515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501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2033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732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7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D-A-A. (</a:t>
            </a:r>
            <a:r>
              <a:rPr lang="en-GB" dirty="0" err="1"/>
              <a:t>Câu</a:t>
            </a:r>
            <a:r>
              <a:rPr lang="en-GB" dirty="0"/>
              <a:t> 3 </a:t>
            </a:r>
            <a:r>
              <a:rPr lang="en-GB" dirty="0" err="1"/>
              <a:t>giống</a:t>
            </a:r>
            <a:r>
              <a:rPr lang="en-GB" dirty="0"/>
              <a:t> </a:t>
            </a:r>
            <a:r>
              <a:rPr lang="en-GB" dirty="0" err="1"/>
              <a:t>đề</a:t>
            </a:r>
            <a:r>
              <a:rPr lang="en-GB" dirty="0"/>
              <a:t> LS Y6)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1183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1199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1216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660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6039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bd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2219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859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665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3443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071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6085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4752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  <a:p>
            <a:r>
              <a:rPr lang="en-US" dirty="0"/>
              <a:t>Sau </a:t>
            </a:r>
            <a:r>
              <a:rPr lang="en-US" dirty="0" err="1"/>
              <a:t>manh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: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thắt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/>
              <a:t>ng </a:t>
            </a:r>
            <a:r>
              <a:rPr lang="en-US" dirty="0" err="1"/>
              <a:t>chậu</a:t>
            </a:r>
            <a:endParaRPr lang="en-US" dirty="0"/>
          </a:p>
          <a:p>
            <a:r>
              <a:rPr lang="en-US" dirty="0"/>
              <a:t>VRT </a:t>
            </a:r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: cope test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bịt</a:t>
            </a:r>
            <a:endParaRPr lang="en-US" dirty="0"/>
          </a:p>
          <a:p>
            <a:r>
              <a:rPr lang="en-US" dirty="0"/>
              <a:t>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thăn</a:t>
            </a:r>
            <a:r>
              <a:rPr lang="en-US" dirty="0"/>
              <a:t> =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thắt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/>
              <a:t>ng </a:t>
            </a:r>
            <a:r>
              <a:rPr lang="en-US" dirty="0" err="1"/>
              <a:t>chậu</a:t>
            </a:r>
            <a:r>
              <a:rPr lang="en-US" dirty="0"/>
              <a:t> (</a:t>
            </a:r>
            <a:r>
              <a:rPr lang="en-US" dirty="0" err="1"/>
              <a:t>ilicus</a:t>
            </a:r>
            <a:r>
              <a:rPr lang="en-US" dirty="0"/>
              <a:t> muscle) (psoas muscle)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3657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Ee</a:t>
            </a:r>
            <a:r>
              <a:rPr lang="en-GB" dirty="0"/>
              <a:t> (VRT </a:t>
            </a:r>
            <a:r>
              <a:rPr lang="en-GB" dirty="0" err="1"/>
              <a:t>mà</a:t>
            </a:r>
            <a:r>
              <a:rPr lang="en-GB" dirty="0"/>
              <a:t> </a:t>
            </a:r>
            <a:r>
              <a:rPr lang="en-GB" dirty="0" err="1"/>
              <a:t>sốt</a:t>
            </a:r>
            <a:r>
              <a:rPr lang="en-GB" dirty="0"/>
              <a:t> </a:t>
            </a:r>
            <a:r>
              <a:rPr lang="en-GB" dirty="0" err="1"/>
              <a:t>nhẹ</a:t>
            </a:r>
            <a:r>
              <a:rPr lang="en-GB" dirty="0"/>
              <a:t> </a:t>
            </a:r>
            <a:r>
              <a:rPr lang="en-GB" dirty="0" err="1"/>
              <a:t>sau</a:t>
            </a:r>
            <a:r>
              <a:rPr lang="en-GB" dirty="0"/>
              <a:t> 3 </a:t>
            </a:r>
            <a:r>
              <a:rPr lang="en-GB" dirty="0" err="1"/>
              <a:t>ngày</a:t>
            </a:r>
            <a:r>
              <a:rPr lang="en-GB" dirty="0"/>
              <a:t> </a:t>
            </a:r>
            <a:r>
              <a:rPr lang="en-GB" dirty="0" err="1"/>
              <a:t>đau</a:t>
            </a:r>
            <a:r>
              <a:rPr lang="en-GB" dirty="0"/>
              <a:t> </a:t>
            </a:r>
            <a:r>
              <a:rPr lang="en-GB" dirty="0" err="1"/>
              <a:t>thì</a:t>
            </a:r>
            <a:r>
              <a:rPr lang="en-GB" dirty="0"/>
              <a:t> </a:t>
            </a:r>
            <a:r>
              <a:rPr lang="en-GB" dirty="0" err="1"/>
              <a:t>cũng</a:t>
            </a:r>
            <a:r>
              <a:rPr lang="en-GB" dirty="0"/>
              <a:t> </a:t>
            </a:r>
            <a:r>
              <a:rPr lang="en-GB" dirty="0" err="1"/>
              <a:t>kì</a:t>
            </a:r>
            <a:r>
              <a:rPr lang="en-GB" dirty="0"/>
              <a:t>)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992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7500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ADC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9505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 (</a:t>
            </a:r>
            <a:r>
              <a:rPr lang="en-GB" dirty="0" err="1"/>
              <a:t>thai</a:t>
            </a:r>
            <a:r>
              <a:rPr lang="en-GB" dirty="0"/>
              <a:t> </a:t>
            </a:r>
            <a:r>
              <a:rPr lang="en-GB" dirty="0" err="1"/>
              <a:t>kì</a:t>
            </a:r>
            <a:r>
              <a:rPr lang="en-GB" dirty="0"/>
              <a:t> </a:t>
            </a:r>
            <a:r>
              <a:rPr lang="en-GB" dirty="0" err="1"/>
              <a:t>nếu</a:t>
            </a:r>
            <a:r>
              <a:rPr lang="en-GB" dirty="0"/>
              <a:t> </a:t>
            </a:r>
            <a:r>
              <a:rPr lang="en-GB" dirty="0" err="1"/>
              <a:t>có</a:t>
            </a:r>
            <a:r>
              <a:rPr lang="en-GB" dirty="0"/>
              <a:t> MRI </a:t>
            </a:r>
            <a:r>
              <a:rPr lang="en-GB" dirty="0" err="1"/>
              <a:t>thì</a:t>
            </a:r>
            <a:r>
              <a:rPr lang="en-GB" dirty="0"/>
              <a:t> </a:t>
            </a:r>
            <a:r>
              <a:rPr lang="en-GB" dirty="0" err="1"/>
              <a:t>chọn</a:t>
            </a:r>
            <a:r>
              <a:rPr lang="en-GB" dirty="0"/>
              <a:t>, </a:t>
            </a:r>
            <a:r>
              <a:rPr lang="en-GB" dirty="0" err="1"/>
              <a:t>không</a:t>
            </a:r>
            <a:r>
              <a:rPr lang="en-GB" dirty="0"/>
              <a:t> </a:t>
            </a:r>
            <a:r>
              <a:rPr lang="en-GB" dirty="0" err="1"/>
              <a:t>có</a:t>
            </a:r>
            <a:r>
              <a:rPr lang="en-GB" dirty="0"/>
              <a:t> MRI </a:t>
            </a:r>
            <a:r>
              <a:rPr lang="en-GB" dirty="0" err="1"/>
              <a:t>mà</a:t>
            </a:r>
            <a:r>
              <a:rPr lang="en-GB" dirty="0"/>
              <a:t> </a:t>
            </a:r>
            <a:r>
              <a:rPr lang="en-GB" dirty="0" err="1"/>
              <a:t>thai</a:t>
            </a:r>
            <a:r>
              <a:rPr lang="en-GB" dirty="0"/>
              <a:t> </a:t>
            </a:r>
            <a:r>
              <a:rPr lang="en-GB" dirty="0" err="1"/>
              <a:t>lớn</a:t>
            </a:r>
            <a:r>
              <a:rPr lang="en-GB" dirty="0"/>
              <a:t> </a:t>
            </a:r>
            <a:r>
              <a:rPr lang="en-GB" dirty="0" err="1"/>
              <a:t>mới</a:t>
            </a:r>
            <a:r>
              <a:rPr lang="en-GB" dirty="0"/>
              <a:t> </a:t>
            </a:r>
            <a:r>
              <a:rPr lang="en-GB" dirty="0" err="1"/>
              <a:t>chọn</a:t>
            </a:r>
            <a:r>
              <a:rPr lang="en-GB" dirty="0"/>
              <a:t> CT) </a:t>
            </a:r>
          </a:p>
          <a:p>
            <a:r>
              <a:rPr lang="en-GB" dirty="0"/>
              <a:t>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4600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7780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352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0578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1099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BDD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8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cd</a:t>
            </a:r>
          </a:p>
          <a:p>
            <a:pPr marL="228600" indent="-228600">
              <a:buAutoNum type="alphaUcPeriod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6243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ee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4547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bb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9320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9896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7890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3381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4075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618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34c, 1c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429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9699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eae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0331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7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BH 60%, </a:t>
            </a:r>
            <a:r>
              <a:rPr lang="en-US" err="1"/>
              <a:t>phân</a:t>
            </a:r>
            <a:r>
              <a:rPr lang="en-US"/>
              <a:t> 35%, </a:t>
            </a:r>
            <a:r>
              <a:rPr lang="en-US" err="1"/>
              <a:t>dị</a:t>
            </a:r>
            <a:r>
              <a:rPr lang="en-US"/>
              <a:t> </a:t>
            </a:r>
            <a:r>
              <a:rPr lang="en-US" err="1"/>
              <a:t>vật</a:t>
            </a:r>
            <a:r>
              <a:rPr lang="en-US"/>
              <a:t> 4%, </a:t>
            </a:r>
            <a:r>
              <a:rPr lang="en-US" err="1"/>
              <a:t>còn</a:t>
            </a:r>
            <a:r>
              <a:rPr lang="en-US"/>
              <a:t> </a:t>
            </a:r>
            <a:r>
              <a:rPr lang="en-US" err="1"/>
              <a:t>lại</a:t>
            </a:r>
            <a:r>
              <a:rPr lang="en-US"/>
              <a:t> 1%</a:t>
            </a:r>
          </a:p>
          <a:p>
            <a:r>
              <a:rPr lang="en-US"/>
              <a:t>CCC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7375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208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274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2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DE07-116D-47B8-9613-3ECA37541AB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204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25-Nov-21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25-Nov-21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25-Nov-21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25-Nov-21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TN Y14 L1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825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283" y="5092700"/>
            <a:ext cx="6400800" cy="1752600"/>
          </a:xfrm>
        </p:spPr>
        <p:txBody>
          <a:bodyPr/>
          <a:lstStyle/>
          <a:p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9" y="0"/>
            <a:ext cx="8955087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" y="1905000"/>
            <a:ext cx="7726363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31" y="3352800"/>
            <a:ext cx="8793163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1397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" y="0"/>
            <a:ext cx="8840787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8888413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7790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TN Y13 L1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390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495800"/>
            <a:ext cx="6400800" cy="1752600"/>
          </a:xfrm>
        </p:spPr>
        <p:txBody>
          <a:bodyPr/>
          <a:lstStyle/>
          <a:p>
            <a:r>
              <a:rPr lang="en-GB" err="1"/>
              <a:t>Đau</a:t>
            </a:r>
            <a:r>
              <a:rPr lang="en-GB"/>
              <a:t> </a:t>
            </a:r>
            <a:r>
              <a:rPr lang="en-GB" err="1"/>
              <a:t>họng</a:t>
            </a:r>
            <a:r>
              <a:rPr lang="en-GB"/>
              <a:t> + </a:t>
            </a:r>
            <a:r>
              <a:rPr lang="en-GB" err="1"/>
              <a:t>đau</a:t>
            </a:r>
            <a:r>
              <a:rPr lang="en-GB"/>
              <a:t> </a:t>
            </a:r>
            <a:r>
              <a:rPr lang="en-GB" err="1"/>
              <a:t>bụng</a:t>
            </a:r>
            <a:r>
              <a:rPr lang="en-GB"/>
              <a:t> = </a:t>
            </a:r>
            <a:r>
              <a:rPr lang="en-GB" err="1"/>
              <a:t>cđ</a:t>
            </a:r>
            <a:r>
              <a:rPr lang="en-GB"/>
              <a:t> </a:t>
            </a:r>
            <a:r>
              <a:rPr lang="en-GB" err="1"/>
              <a:t>viêm</a:t>
            </a:r>
            <a:r>
              <a:rPr lang="en-GB"/>
              <a:t> </a:t>
            </a:r>
            <a:r>
              <a:rPr lang="en-GB" err="1"/>
              <a:t>hạch</a:t>
            </a:r>
            <a:r>
              <a:rPr lang="en-GB"/>
              <a:t> </a:t>
            </a:r>
            <a:r>
              <a:rPr lang="en-GB" err="1"/>
              <a:t>mạc</a:t>
            </a:r>
            <a:r>
              <a:rPr lang="en-GB"/>
              <a:t> </a:t>
            </a:r>
            <a:r>
              <a:rPr lang="en-GB" err="1"/>
              <a:t>treo</a:t>
            </a:r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" y="0"/>
            <a:ext cx="8431213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90" y="1676400"/>
            <a:ext cx="8450263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1077"/>
            <a:ext cx="8640763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443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589" y="5562600"/>
            <a:ext cx="8076407" cy="762000"/>
          </a:xfrm>
        </p:spPr>
        <p:txBody>
          <a:bodyPr>
            <a:normAutofit fontScale="85000" lnSpcReduction="10000"/>
          </a:bodyPr>
          <a:lstStyle/>
          <a:p>
            <a:r>
              <a:rPr lang="en-GB" err="1"/>
              <a:t>Vỡ</a:t>
            </a:r>
            <a:r>
              <a:rPr lang="en-GB"/>
              <a:t> </a:t>
            </a:r>
            <a:r>
              <a:rPr lang="en-GB" err="1"/>
              <a:t>mới</a:t>
            </a:r>
            <a:r>
              <a:rPr lang="en-GB"/>
              <a:t> r</a:t>
            </a:r>
            <a:r>
              <a:rPr lang="en-US" err="1"/>
              <a:t>ửa</a:t>
            </a:r>
            <a:r>
              <a:rPr lang="en-US"/>
              <a:t> + </a:t>
            </a:r>
            <a:r>
              <a:rPr lang="en-US" err="1"/>
              <a:t>dẫn</a:t>
            </a:r>
            <a:r>
              <a:rPr lang="en-US"/>
              <a:t> l</a:t>
            </a:r>
            <a:r>
              <a:rPr lang="vi-VN"/>
              <a:t>ư</a:t>
            </a:r>
            <a:r>
              <a:rPr lang="en-US"/>
              <a:t>u,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lau</a:t>
            </a:r>
            <a:r>
              <a:rPr lang="en-US"/>
              <a:t>,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dẫn</a:t>
            </a:r>
            <a:r>
              <a:rPr lang="en-US"/>
              <a:t> l</a:t>
            </a:r>
            <a:r>
              <a:rPr lang="vi-VN"/>
              <a:t>ư</a:t>
            </a:r>
            <a:r>
              <a:rPr lang="en-US"/>
              <a:t>u</a:t>
            </a:r>
          </a:p>
          <a:p>
            <a:endParaRPr lang="en-GB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31" y="0"/>
            <a:ext cx="8526463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0400"/>
            <a:ext cx="8383587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6207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" y="53411"/>
            <a:ext cx="8440737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135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TN Y13 L2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717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err="1"/>
              <a:t>Chẩn</a:t>
            </a:r>
            <a:r>
              <a:rPr lang="en-GB"/>
              <a:t> </a:t>
            </a:r>
            <a:r>
              <a:rPr lang="en-GB" err="1"/>
              <a:t>đoán</a:t>
            </a:r>
            <a:r>
              <a:rPr lang="en-GB"/>
              <a:t> </a:t>
            </a:r>
            <a:r>
              <a:rPr lang="en-GB" err="1"/>
              <a:t>xác</a:t>
            </a:r>
            <a:r>
              <a:rPr lang="en-GB"/>
              <a:t> </a:t>
            </a:r>
            <a:r>
              <a:rPr lang="en-GB" err="1"/>
              <a:t>định</a:t>
            </a:r>
            <a:r>
              <a:rPr lang="en-GB"/>
              <a:t>: CT. </a:t>
            </a:r>
            <a:r>
              <a:rPr lang="en-GB" err="1"/>
              <a:t>Coi</a:t>
            </a:r>
            <a:r>
              <a:rPr lang="en-GB"/>
              <a:t> </a:t>
            </a:r>
            <a:r>
              <a:rPr lang="en-GB" err="1"/>
              <a:t>ch</a:t>
            </a:r>
            <a:r>
              <a:rPr lang="en-US" err="1"/>
              <a:t>ừng</a:t>
            </a:r>
            <a:r>
              <a:rPr lang="en-US"/>
              <a:t> </a:t>
            </a:r>
            <a:r>
              <a:rPr lang="en-US" err="1"/>
              <a:t>xử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tiếp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SÂ</a:t>
            </a:r>
            <a:endParaRPr lang="en-GB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15240"/>
            <a:ext cx="8907463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0694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/>
              <a:t>https://benhvienvietduc.org/viem-hach-mac-treo-ruot-mot-trong-nhung-nguyen-nhan-gay-dau-bung-thuong-gap-o-tre-em.html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09"/>
          <a:stretch/>
        </p:blipFill>
        <p:spPr bwMode="auto">
          <a:xfrm>
            <a:off x="0" y="1"/>
            <a:ext cx="8993187" cy="143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72"/>
          <a:stretch/>
        </p:blipFill>
        <p:spPr bwMode="auto">
          <a:xfrm>
            <a:off x="-13063" y="1436915"/>
            <a:ext cx="8993187" cy="1267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072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774113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894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45"/>
          <a:stretch/>
        </p:blipFill>
        <p:spPr bwMode="auto">
          <a:xfrm>
            <a:off x="-37070" y="0"/>
            <a:ext cx="9195038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250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YLT Y13 L1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45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err="1"/>
              <a:t>Toan</a:t>
            </a:r>
            <a:r>
              <a:rPr lang="en-GB"/>
              <a:t> CH </a:t>
            </a:r>
            <a:r>
              <a:rPr lang="en-GB" err="1"/>
              <a:t>là</a:t>
            </a:r>
            <a:r>
              <a:rPr lang="en-GB"/>
              <a:t> </a:t>
            </a:r>
            <a:r>
              <a:rPr lang="en-GB" err="1"/>
              <a:t>hậu</a:t>
            </a:r>
            <a:r>
              <a:rPr lang="en-GB"/>
              <a:t> </a:t>
            </a:r>
            <a:r>
              <a:rPr lang="en-GB" err="1"/>
              <a:t>quả</a:t>
            </a:r>
            <a:r>
              <a:rPr lang="en-GB"/>
              <a:t> </a:t>
            </a:r>
            <a:r>
              <a:rPr lang="en-GB" err="1"/>
              <a:t>cuối</a:t>
            </a:r>
            <a:r>
              <a:rPr lang="en-GB"/>
              <a:t> </a:t>
            </a:r>
            <a:r>
              <a:rPr lang="en-GB" err="1"/>
              <a:t>cùng</a:t>
            </a:r>
            <a:r>
              <a:rPr lang="en-GB"/>
              <a:t>, </a:t>
            </a:r>
            <a:r>
              <a:rPr lang="en-GB" err="1"/>
              <a:t>kiềm</a:t>
            </a:r>
            <a:r>
              <a:rPr lang="en-GB"/>
              <a:t> </a:t>
            </a:r>
            <a:r>
              <a:rPr lang="en-GB" err="1"/>
              <a:t>là</a:t>
            </a:r>
            <a:r>
              <a:rPr lang="en-GB"/>
              <a:t> </a:t>
            </a:r>
            <a:r>
              <a:rPr lang="en-GB" err="1"/>
              <a:t>lúc</a:t>
            </a:r>
            <a:r>
              <a:rPr lang="en-GB"/>
              <a:t> </a:t>
            </a:r>
            <a:r>
              <a:rPr lang="en-GB" err="1"/>
              <a:t>đầu</a:t>
            </a:r>
            <a:r>
              <a:rPr lang="en-GB"/>
              <a:t>, </a:t>
            </a:r>
            <a:r>
              <a:rPr lang="en-GB" err="1"/>
              <a:t>hoặc</a:t>
            </a:r>
            <a:r>
              <a:rPr lang="en-GB"/>
              <a:t> </a:t>
            </a:r>
            <a:r>
              <a:rPr lang="en-GB" err="1"/>
              <a:t>là</a:t>
            </a:r>
            <a:r>
              <a:rPr lang="en-GB"/>
              <a:t> </a:t>
            </a:r>
            <a:r>
              <a:rPr lang="en-GB" err="1"/>
              <a:t>xoắn</a:t>
            </a:r>
            <a:endParaRPr lang="en-GB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12213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5563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2255" y="5495925"/>
            <a:ext cx="9144000" cy="1371600"/>
          </a:xfrm>
        </p:spPr>
        <p:txBody>
          <a:bodyPr/>
          <a:lstStyle/>
          <a:p>
            <a:r>
              <a:rPr lang="en-GB" err="1"/>
              <a:t>Mới</a:t>
            </a:r>
            <a:r>
              <a:rPr lang="en-GB"/>
              <a:t> 2 </a:t>
            </a:r>
            <a:r>
              <a:rPr lang="en-GB" err="1"/>
              <a:t>ngày</a:t>
            </a:r>
            <a:r>
              <a:rPr lang="en-GB"/>
              <a:t>, </a:t>
            </a:r>
            <a:r>
              <a:rPr lang="en-GB" err="1"/>
              <a:t>đám</a:t>
            </a:r>
            <a:r>
              <a:rPr lang="en-GB"/>
              <a:t> </a:t>
            </a:r>
            <a:r>
              <a:rPr lang="en-GB" err="1"/>
              <a:t>quánh</a:t>
            </a:r>
            <a:r>
              <a:rPr lang="en-GB"/>
              <a:t> 5-7 </a:t>
            </a:r>
            <a:r>
              <a:rPr lang="en-GB" err="1"/>
              <a:t>ngày</a:t>
            </a:r>
            <a:r>
              <a:rPr lang="en-GB"/>
              <a:t>, AX 3-5 </a:t>
            </a:r>
            <a:r>
              <a:rPr lang="en-GB" err="1"/>
              <a:t>ngày</a:t>
            </a:r>
            <a:r>
              <a:rPr lang="en-GB"/>
              <a:t>, </a:t>
            </a:r>
            <a:r>
              <a:rPr lang="en-GB" err="1"/>
              <a:t>hiện</a:t>
            </a:r>
            <a:r>
              <a:rPr lang="en-GB"/>
              <a:t> </a:t>
            </a:r>
            <a:r>
              <a:rPr lang="en-GB" err="1"/>
              <a:t>vẫn</a:t>
            </a:r>
            <a:r>
              <a:rPr lang="en-GB"/>
              <a:t> </a:t>
            </a:r>
            <a:r>
              <a:rPr lang="en-GB" err="1"/>
              <a:t>còn</a:t>
            </a:r>
            <a:r>
              <a:rPr lang="en-GB"/>
              <a:t> VRT </a:t>
            </a:r>
            <a:r>
              <a:rPr lang="en-GB" err="1"/>
              <a:t>bth</a:t>
            </a:r>
            <a:r>
              <a:rPr lang="en-GB"/>
              <a:t> </a:t>
            </a:r>
            <a:r>
              <a:rPr lang="en-GB">
                <a:sym typeface="Wingdings" panose="05000000000000000000" pitchFamily="2" charset="2"/>
              </a:rPr>
              <a:t> </a:t>
            </a:r>
            <a:r>
              <a:rPr lang="en-GB" err="1">
                <a:sym typeface="Wingdings" panose="05000000000000000000" pitchFamily="2" charset="2"/>
              </a:rPr>
              <a:t>cắt</a:t>
            </a:r>
            <a:endParaRPr lang="en-GB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03" y="0"/>
            <a:ext cx="8745537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34" y="2120900"/>
            <a:ext cx="9278938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" y="3657600"/>
            <a:ext cx="9021763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8A798B-B29F-4DE4-ADC0-65CB32E8D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800" y="2412455"/>
            <a:ext cx="4520180" cy="113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39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244"/>
            <a:ext cx="8897937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335" y="1981200"/>
            <a:ext cx="8945563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5111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YLT Y13 L2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499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35"/>
          <a:stretch/>
        </p:blipFill>
        <p:spPr bwMode="auto">
          <a:xfrm>
            <a:off x="8617" y="85408"/>
            <a:ext cx="9174163" cy="1336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36"/>
          <a:stretch/>
        </p:blipFill>
        <p:spPr bwMode="auto">
          <a:xfrm>
            <a:off x="8617" y="1422174"/>
            <a:ext cx="9174163" cy="1130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" y="3454581"/>
            <a:ext cx="9031287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7492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5" y="201210"/>
            <a:ext cx="8974137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7920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TN Y12 L1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26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854575"/>
            <a:ext cx="9144000" cy="1752600"/>
          </a:xfrm>
        </p:spPr>
        <p:txBody>
          <a:bodyPr/>
          <a:lstStyle/>
          <a:p>
            <a:endParaRPr lang="en-GB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31" y="0"/>
            <a:ext cx="9153966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31" y="2819400"/>
            <a:ext cx="8450263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891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45513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8801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95" y="0"/>
            <a:ext cx="9095996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21"/>
          <a:stretch/>
        </p:blipFill>
        <p:spPr bwMode="auto">
          <a:xfrm>
            <a:off x="0" y="2133600"/>
            <a:ext cx="7802563" cy="1449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45"/>
          <a:stretch/>
        </p:blipFill>
        <p:spPr bwMode="auto">
          <a:xfrm>
            <a:off x="-20595" y="3525150"/>
            <a:ext cx="7802563" cy="476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67474"/>
            <a:ext cx="7754937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2737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7131" y="3962400"/>
            <a:ext cx="6400800" cy="1752600"/>
          </a:xfrm>
        </p:spPr>
        <p:txBody>
          <a:bodyPr/>
          <a:lstStyle/>
          <a:p>
            <a:endParaRPr lang="en-GB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09"/>
            <a:ext cx="8755063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0" y="2772591"/>
            <a:ext cx="8069263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0" y="5410200"/>
            <a:ext cx="7488237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1422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99061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14800"/>
            <a:ext cx="8240713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9B2797-3E89-42C5-B44E-69EDF7040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713" y="1752600"/>
            <a:ext cx="3810000" cy="174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95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TN Y12 L2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12091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03" y="2035174"/>
            <a:ext cx="9141399" cy="314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0981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83"/>
          <a:stretch/>
        </p:blipFill>
        <p:spPr bwMode="auto">
          <a:xfrm>
            <a:off x="-180975" y="128589"/>
            <a:ext cx="9507538" cy="1151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86"/>
          <a:stretch/>
        </p:blipFill>
        <p:spPr bwMode="auto">
          <a:xfrm>
            <a:off x="-333058" y="1274373"/>
            <a:ext cx="9507538" cy="227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6819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YLT 12 L2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082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21737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3" y="2942729"/>
            <a:ext cx="8888413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962400"/>
            <a:ext cx="7659687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4559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72"/>
            <a:ext cx="7412854" cy="3651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32C8E0-4197-4104-9EF3-827BA0DB6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6821"/>
            <a:ext cx="7844971" cy="1631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4479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TN Y11 L1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3484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54"/>
            <a:ext cx="9024968" cy="2738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705" y="2762794"/>
            <a:ext cx="9227705" cy="2876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0550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35011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1408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TN Y11 L2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268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684" y="26126"/>
            <a:ext cx="9507538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77807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" y="830263"/>
            <a:ext cx="8955087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1645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388" y="1435100"/>
            <a:ext cx="9250363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1266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TN Y09 L2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322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87" y="-21771"/>
            <a:ext cx="9232235" cy="2612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87" y="2949575"/>
            <a:ext cx="7640637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87" y="3878263"/>
            <a:ext cx="7650163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87" y="4953000"/>
            <a:ext cx="8631237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9667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638799"/>
            <a:ext cx="6400800" cy="1231295"/>
          </a:xfrm>
        </p:spPr>
        <p:txBody>
          <a:bodyPr/>
          <a:lstStyle/>
          <a:p>
            <a:r>
              <a:rPr lang="en-GB"/>
              <a:t>Ch</a:t>
            </a:r>
            <a:r>
              <a:rPr lang="vi-VN"/>
              <a:t>ư</a:t>
            </a:r>
            <a:r>
              <a:rPr lang="en-US"/>
              <a:t>a </a:t>
            </a:r>
            <a:r>
              <a:rPr lang="en-US" err="1"/>
              <a:t>trễ</a:t>
            </a:r>
            <a:r>
              <a:rPr lang="en-US"/>
              <a:t> </a:t>
            </a:r>
            <a:r>
              <a:rPr lang="en-US" err="1"/>
              <a:t>kinh</a:t>
            </a:r>
            <a:r>
              <a:rPr lang="en-US"/>
              <a:t> -&gt; VRT</a:t>
            </a:r>
            <a:endParaRPr lang="en-GB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178"/>
            <a:ext cx="9491036" cy="2669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2206"/>
            <a:ext cx="9251454" cy="2457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842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37010"/>
            <a:ext cx="9141852" cy="2172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18" y="2209799"/>
            <a:ext cx="9364767" cy="223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69" y="4433085"/>
            <a:ext cx="8532304" cy="2424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573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Y6 Y15 HK1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7370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0"/>
            <a:ext cx="9707563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7272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TN Y14 L2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958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Y6 Y15 HK2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899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02763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975" y="2308225"/>
            <a:ext cx="9202738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07771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0"/>
            <a:ext cx="9364663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25" y="4395788"/>
            <a:ext cx="9374188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60454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525" y="-25400"/>
            <a:ext cx="9621838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70579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Y6 Y15 HK2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641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32" y="0"/>
            <a:ext cx="8421687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45931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Y6 Y14 HK1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404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66"/>
            <a:ext cx="9831388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1885950"/>
            <a:ext cx="9821863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48467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" y="-21021"/>
            <a:ext cx="9393238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126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Y6 Y14 HK2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60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497887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7767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76"/>
            <a:ext cx="8927169" cy="1726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5717"/>
            <a:ext cx="7392987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4735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Y6 Y13 HK1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2513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???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69389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1148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786"/>
            <a:ext cx="8659813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36"/>
          <a:stretch/>
        </p:blipFill>
        <p:spPr bwMode="auto">
          <a:xfrm>
            <a:off x="28903" y="2103711"/>
            <a:ext cx="8307387" cy="702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48"/>
          <a:stretch/>
        </p:blipFill>
        <p:spPr bwMode="auto">
          <a:xfrm>
            <a:off x="28903" y="2806262"/>
            <a:ext cx="8307387" cy="1818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2" y="4624551"/>
            <a:ext cx="8745537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46550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Y6 Y13 HK2 k có vrt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171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Y6 Y12 HK1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8879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0"/>
            <a:ext cx="9012237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24393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Y6 Y12 HK2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9286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Y6 Y11 là 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9629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Y6 Y10 HK1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57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3305" y="5702905"/>
            <a:ext cx="8991600" cy="1143000"/>
          </a:xfrm>
        </p:spPr>
        <p:txBody>
          <a:bodyPr/>
          <a:lstStyle/>
          <a:p>
            <a:r>
              <a:rPr lang="en-GB"/>
              <a:t>&lt;4 KS, 4-7 </a:t>
            </a:r>
            <a:r>
              <a:rPr lang="en-GB" err="1"/>
              <a:t>dẫn</a:t>
            </a:r>
            <a:r>
              <a:rPr lang="en-GB"/>
              <a:t> l</a:t>
            </a:r>
            <a:r>
              <a:rPr lang="vi-VN"/>
              <a:t>ư</a:t>
            </a:r>
            <a:r>
              <a:rPr lang="en-US"/>
              <a:t>u, &gt;7 </a:t>
            </a:r>
            <a:r>
              <a:rPr lang="en-US" err="1"/>
              <a:t>mổ</a:t>
            </a:r>
            <a:r>
              <a:rPr lang="en-US"/>
              <a:t>, ca </a:t>
            </a:r>
            <a:r>
              <a:rPr lang="en-US" err="1"/>
              <a:t>này</a:t>
            </a:r>
            <a:r>
              <a:rPr lang="en-US"/>
              <a:t> </a:t>
            </a:r>
            <a:r>
              <a:rPr lang="en-US" err="1"/>
              <a:t>bờ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rõ</a:t>
            </a:r>
            <a:r>
              <a:rPr lang="en-US"/>
              <a:t>, </a:t>
            </a:r>
            <a:r>
              <a:rPr lang="en-US" err="1"/>
              <a:t>nhỏ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mổ</a:t>
            </a:r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8"/>
            <a:ext cx="8825197" cy="1526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6" y="1905000"/>
            <a:ext cx="8813247" cy="219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C3F7AC-7351-491E-A456-A93A72628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228" y="3505200"/>
            <a:ext cx="4300936" cy="1802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7F3A5-1B52-453A-9D64-460436BC5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4201773"/>
            <a:ext cx="4343400" cy="140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683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49" y="-32657"/>
            <a:ext cx="9764713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49" y="2349500"/>
            <a:ext cx="9736138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62780"/>
            <a:ext cx="9850438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3B952A6-DC61-4070-86BA-870EB90EA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176496"/>
            <a:ext cx="4953000" cy="1392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12756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9" y="-8709"/>
            <a:ext cx="9297988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34" y="2649855"/>
            <a:ext cx="9259888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7785F-9A34-4C0D-879E-74CFA6094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33" y="1095196"/>
            <a:ext cx="5421087" cy="1040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24661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4404" y="-44632"/>
            <a:ext cx="9917113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38375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Y6 Y10 HK2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6711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" y="0"/>
            <a:ext cx="9422091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6578"/>
            <a:ext cx="9330094" cy="1870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029374-9292-411A-9AAC-1BAE9FE8A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4343400"/>
            <a:ext cx="3715144" cy="239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63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Y3 Y15 lần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6438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10" y="0"/>
            <a:ext cx="8355013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1300"/>
            <a:ext cx="9021763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2845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Y3 YHCT15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7542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55087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2196717"/>
            <a:ext cx="8289437" cy="1891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4648200"/>
            <a:ext cx="8191197" cy="1617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6418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93238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4550"/>
            <a:ext cx="8783637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424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00"/>
          <a:stretch/>
        </p:blipFill>
        <p:spPr bwMode="auto">
          <a:xfrm>
            <a:off x="-17417" y="0"/>
            <a:ext cx="9095053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C2A5BDE-A196-4814-86EC-C544FC1A6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0"/>
            <a:ext cx="8497887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9F2309B-A379-4C42-9788-544B9BB24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36"/>
          <a:stretch/>
        </p:blipFill>
        <p:spPr bwMode="auto">
          <a:xfrm>
            <a:off x="-20320" y="1617028"/>
            <a:ext cx="9095053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80750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Y3 RMH15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4867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6588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38" y="2900417"/>
            <a:ext cx="9364663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55938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35809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8936037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80246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4450"/>
            <a:ext cx="925209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56A857-0A30-4700-BCE8-9CC79BA60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3214"/>
            <a:ext cx="9144000" cy="110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068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Y3 Y14 lần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0632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035"/>
            <a:ext cx="9012237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2999"/>
            <a:ext cx="7859713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29897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8" y="23648"/>
            <a:ext cx="9202738" cy="55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79866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Y3 Y13</a:t>
            </a:r>
            <a:br>
              <a:rPr lang="en-GB"/>
            </a:b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4354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12394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0"/>
            <a:ext cx="8755063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74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76" y="0"/>
            <a:ext cx="9126537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9869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YLT Y14 L1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9320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Y2 Y14 HK1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8967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31" y="0"/>
            <a:ext cx="9249833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31" y="1752600"/>
            <a:ext cx="9440863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6" y="3886200"/>
            <a:ext cx="9259888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F01311-CC6C-4D13-AF7F-8E8774C87D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5524" y="4485844"/>
            <a:ext cx="5715000" cy="237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820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0"/>
            <a:ext cx="9202738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113" y="2530475"/>
            <a:ext cx="9421813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227" y="4406900"/>
            <a:ext cx="9012237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40539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" y="10886"/>
            <a:ext cx="9440863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5848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Y2 Y14 L2 k vrt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666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Y2 YHCT 13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1003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" y="0"/>
            <a:ext cx="9259888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" y="1524000"/>
            <a:ext cx="9107487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03173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Y2 RHM16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6153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49"/>
            <a:ext cx="9160280" cy="15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1600200"/>
            <a:ext cx="9226727" cy="1981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867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488</Words>
  <Application>Microsoft Office PowerPoint</Application>
  <PresentationFormat>On-screen Show (4:3)</PresentationFormat>
  <Paragraphs>180</Paragraphs>
  <Slides>98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1" baseType="lpstr">
      <vt:lpstr>Arial</vt:lpstr>
      <vt:lpstr>Calibri</vt:lpstr>
      <vt:lpstr>Office Theme</vt:lpstr>
      <vt:lpstr>TN Y14 L1</vt:lpstr>
      <vt:lpstr>PowerPoint Presentation</vt:lpstr>
      <vt:lpstr>PowerPoint Presentation</vt:lpstr>
      <vt:lpstr>PowerPoint Presentation</vt:lpstr>
      <vt:lpstr>TN Y14 L2</vt:lpstr>
      <vt:lpstr>PowerPoint Presentation</vt:lpstr>
      <vt:lpstr>PowerPoint Presentation</vt:lpstr>
      <vt:lpstr>PowerPoint Presentation</vt:lpstr>
      <vt:lpstr>YLT Y14 L1</vt:lpstr>
      <vt:lpstr>PowerPoint Presentation</vt:lpstr>
      <vt:lpstr>PowerPoint Presentation</vt:lpstr>
      <vt:lpstr>TN Y13 L1</vt:lpstr>
      <vt:lpstr>PowerPoint Presentation</vt:lpstr>
      <vt:lpstr>PowerPoint Presentation</vt:lpstr>
      <vt:lpstr>PowerPoint Presentation</vt:lpstr>
      <vt:lpstr>TN Y13 L2</vt:lpstr>
      <vt:lpstr>PowerPoint Presentation</vt:lpstr>
      <vt:lpstr>PowerPoint Presentation</vt:lpstr>
      <vt:lpstr>PowerPoint Presentation</vt:lpstr>
      <vt:lpstr>YLT Y13 L1</vt:lpstr>
      <vt:lpstr>PowerPoint Presentation</vt:lpstr>
      <vt:lpstr>PowerPoint Presentation</vt:lpstr>
      <vt:lpstr>PowerPoint Presentation</vt:lpstr>
      <vt:lpstr>YLT Y13 L2</vt:lpstr>
      <vt:lpstr>PowerPoint Presentation</vt:lpstr>
      <vt:lpstr>PowerPoint Presentation</vt:lpstr>
      <vt:lpstr>TN Y12 L1</vt:lpstr>
      <vt:lpstr>PowerPoint Presentation</vt:lpstr>
      <vt:lpstr>a</vt:lpstr>
      <vt:lpstr>PowerPoint Presentation</vt:lpstr>
      <vt:lpstr>PowerPoint Presentation</vt:lpstr>
      <vt:lpstr>TN Y12 L2</vt:lpstr>
      <vt:lpstr>PowerPoint Presentation</vt:lpstr>
      <vt:lpstr>PowerPoint Presentation</vt:lpstr>
      <vt:lpstr>YLT 12 L2</vt:lpstr>
      <vt:lpstr>PowerPoint Presentation</vt:lpstr>
      <vt:lpstr>PowerPoint Presentation</vt:lpstr>
      <vt:lpstr>TN Y11 L1</vt:lpstr>
      <vt:lpstr>PowerPoint Presentation</vt:lpstr>
      <vt:lpstr>TN Y11 L2</vt:lpstr>
      <vt:lpstr>PowerPoint Presentation</vt:lpstr>
      <vt:lpstr>PowerPoint Presentation</vt:lpstr>
      <vt:lpstr>PowerPoint Presentation</vt:lpstr>
      <vt:lpstr>TN Y09 L2</vt:lpstr>
      <vt:lpstr>PowerPoint Presentation</vt:lpstr>
      <vt:lpstr>PowerPoint Presentation</vt:lpstr>
      <vt:lpstr>PowerPoint Presentation</vt:lpstr>
      <vt:lpstr>Y6 Y15 HK1</vt:lpstr>
      <vt:lpstr>PowerPoint Presentation</vt:lpstr>
      <vt:lpstr>Y6 Y15 HK2</vt:lpstr>
      <vt:lpstr>PowerPoint Presentation</vt:lpstr>
      <vt:lpstr>PowerPoint Presentation</vt:lpstr>
      <vt:lpstr>PowerPoint Presentation</vt:lpstr>
      <vt:lpstr>Y6 Y15 HK2</vt:lpstr>
      <vt:lpstr>PowerPoint Presentation</vt:lpstr>
      <vt:lpstr>Y6 Y14 HK1</vt:lpstr>
      <vt:lpstr> </vt:lpstr>
      <vt:lpstr>PowerPoint Presentation</vt:lpstr>
      <vt:lpstr>Y6 Y14 HK2</vt:lpstr>
      <vt:lpstr>PowerPoint Presentation</vt:lpstr>
      <vt:lpstr>Y6 Y13 HK1</vt:lpstr>
      <vt:lpstr>PowerPoint Presentation</vt:lpstr>
      <vt:lpstr>PowerPoint Presentation</vt:lpstr>
      <vt:lpstr>Y6 Y13 HK2 k có vrt</vt:lpstr>
      <vt:lpstr>Y6 Y12 HK1</vt:lpstr>
      <vt:lpstr>PowerPoint Presentation</vt:lpstr>
      <vt:lpstr>Y6 Y12 HK2</vt:lpstr>
      <vt:lpstr>Y6 Y11 là review</vt:lpstr>
      <vt:lpstr>Y6 Y10 HK1</vt:lpstr>
      <vt:lpstr>PowerPoint Presentation</vt:lpstr>
      <vt:lpstr>PowerPoint Presentation</vt:lpstr>
      <vt:lpstr>PowerPoint Presentation</vt:lpstr>
      <vt:lpstr>Y6 Y10 HK2</vt:lpstr>
      <vt:lpstr>PowerPoint Presentation</vt:lpstr>
      <vt:lpstr>Y3 Y15 lần 1</vt:lpstr>
      <vt:lpstr>PowerPoint Presentation</vt:lpstr>
      <vt:lpstr>Y3 YHCT15</vt:lpstr>
      <vt:lpstr>1</vt:lpstr>
      <vt:lpstr>PowerPoint Presentation</vt:lpstr>
      <vt:lpstr>Y3 RMH15</vt:lpstr>
      <vt:lpstr>PowerPoint Presentation</vt:lpstr>
      <vt:lpstr>PowerPoint Presentation</vt:lpstr>
      <vt:lpstr>PowerPoint Presentation</vt:lpstr>
      <vt:lpstr>Y3 Y14 lần 1</vt:lpstr>
      <vt:lpstr>PowerPoint Presentation</vt:lpstr>
      <vt:lpstr>PowerPoint Presentation</vt:lpstr>
      <vt:lpstr>Y3 Y13 </vt:lpstr>
      <vt:lpstr>PowerPoint Presentation</vt:lpstr>
      <vt:lpstr>PowerPoint Presentation</vt:lpstr>
      <vt:lpstr>Y2 Y14 HK1</vt:lpstr>
      <vt:lpstr>PowerPoint Presentation</vt:lpstr>
      <vt:lpstr>PowerPoint Presentation</vt:lpstr>
      <vt:lpstr>PowerPoint Presentation</vt:lpstr>
      <vt:lpstr>Y2 Y14 L2 k vrt</vt:lpstr>
      <vt:lpstr>Y2 YHCT 13</vt:lpstr>
      <vt:lpstr>PowerPoint Presentation</vt:lpstr>
      <vt:lpstr>Y2 RHM16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Minh Thien</dc:creator>
  <cp:lastModifiedBy>Nguyen Thi Thuy</cp:lastModifiedBy>
  <cp:revision>3</cp:revision>
  <dcterms:created xsi:type="dcterms:W3CDTF">2006-08-16T00:00:00Z</dcterms:created>
  <dcterms:modified xsi:type="dcterms:W3CDTF">2021-11-25T12:24:30Z</dcterms:modified>
</cp:coreProperties>
</file>